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8" r:id="rId2"/>
  </p:sldIdLst>
  <p:sldSz cx="30275213" cy="42803763"/>
  <p:notesSz cx="6858000" cy="9144000"/>
  <p:defaultTextStyle>
    <a:defPPr>
      <a:defRPr lang="ja-JP"/>
    </a:defPPr>
    <a:lvl1pPr marL="0" algn="l" defTabSz="4175882" rtl="0" eaLnBrk="1" latinLnBrk="0" hangingPunct="1">
      <a:defRPr kumimoji="1" sz="8220" kern="1200">
        <a:solidFill>
          <a:schemeClr val="tx1"/>
        </a:solidFill>
        <a:latin typeface="+mn-lt"/>
        <a:ea typeface="+mn-ea"/>
        <a:cs typeface="+mn-cs"/>
      </a:defRPr>
    </a:lvl1pPr>
    <a:lvl2pPr marL="2087941" algn="l" defTabSz="4175882" rtl="0" eaLnBrk="1" latinLnBrk="0" hangingPunct="1">
      <a:defRPr kumimoji="1" sz="8220" kern="1200">
        <a:solidFill>
          <a:schemeClr val="tx1"/>
        </a:solidFill>
        <a:latin typeface="+mn-lt"/>
        <a:ea typeface="+mn-ea"/>
        <a:cs typeface="+mn-cs"/>
      </a:defRPr>
    </a:lvl2pPr>
    <a:lvl3pPr marL="4175882" algn="l" defTabSz="4175882" rtl="0" eaLnBrk="1" latinLnBrk="0" hangingPunct="1">
      <a:defRPr kumimoji="1" sz="8220" kern="1200">
        <a:solidFill>
          <a:schemeClr val="tx1"/>
        </a:solidFill>
        <a:latin typeface="+mn-lt"/>
        <a:ea typeface="+mn-ea"/>
        <a:cs typeface="+mn-cs"/>
      </a:defRPr>
    </a:lvl3pPr>
    <a:lvl4pPr marL="6263823" algn="l" defTabSz="4175882" rtl="0" eaLnBrk="1" latinLnBrk="0" hangingPunct="1">
      <a:defRPr kumimoji="1" sz="8220" kern="1200">
        <a:solidFill>
          <a:schemeClr val="tx1"/>
        </a:solidFill>
        <a:latin typeface="+mn-lt"/>
        <a:ea typeface="+mn-ea"/>
        <a:cs typeface="+mn-cs"/>
      </a:defRPr>
    </a:lvl4pPr>
    <a:lvl5pPr marL="8351764" algn="l" defTabSz="4175882" rtl="0" eaLnBrk="1" latinLnBrk="0" hangingPunct="1">
      <a:defRPr kumimoji="1" sz="8220" kern="1200">
        <a:solidFill>
          <a:schemeClr val="tx1"/>
        </a:solidFill>
        <a:latin typeface="+mn-lt"/>
        <a:ea typeface="+mn-ea"/>
        <a:cs typeface="+mn-cs"/>
      </a:defRPr>
    </a:lvl5pPr>
    <a:lvl6pPr marL="10439705" algn="l" defTabSz="4175882" rtl="0" eaLnBrk="1" latinLnBrk="0" hangingPunct="1">
      <a:defRPr kumimoji="1" sz="8220" kern="1200">
        <a:solidFill>
          <a:schemeClr val="tx1"/>
        </a:solidFill>
        <a:latin typeface="+mn-lt"/>
        <a:ea typeface="+mn-ea"/>
        <a:cs typeface="+mn-cs"/>
      </a:defRPr>
    </a:lvl6pPr>
    <a:lvl7pPr marL="12527646" algn="l" defTabSz="4175882" rtl="0" eaLnBrk="1" latinLnBrk="0" hangingPunct="1">
      <a:defRPr kumimoji="1" sz="8220" kern="1200">
        <a:solidFill>
          <a:schemeClr val="tx1"/>
        </a:solidFill>
        <a:latin typeface="+mn-lt"/>
        <a:ea typeface="+mn-ea"/>
        <a:cs typeface="+mn-cs"/>
      </a:defRPr>
    </a:lvl7pPr>
    <a:lvl8pPr marL="14615587" algn="l" defTabSz="4175882" rtl="0" eaLnBrk="1" latinLnBrk="0" hangingPunct="1">
      <a:defRPr kumimoji="1" sz="8220" kern="1200">
        <a:solidFill>
          <a:schemeClr val="tx1"/>
        </a:solidFill>
        <a:latin typeface="+mn-lt"/>
        <a:ea typeface="+mn-ea"/>
        <a:cs typeface="+mn-cs"/>
      </a:defRPr>
    </a:lvl8pPr>
    <a:lvl9pPr marL="16703528" algn="l" defTabSz="4175882" rtl="0" eaLnBrk="1" latinLnBrk="0" hangingPunct="1">
      <a:defRPr kumimoji="1" sz="822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1" userDrawn="1">
          <p15:clr>
            <a:srgbClr val="A4A3A4"/>
          </p15:clr>
        </p15:guide>
        <p15:guide id="2" pos="95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4A9E"/>
    <a:srgbClr val="D06791"/>
    <a:srgbClr val="A1C23E"/>
    <a:srgbClr val="245FA4"/>
    <a:srgbClr val="0080C0"/>
    <a:srgbClr val="F8F8F8"/>
    <a:srgbClr val="987143"/>
    <a:srgbClr val="027EBC"/>
    <a:srgbClr val="B4C4C4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46" autoAdjust="0"/>
    <p:restoredTop sz="94660"/>
  </p:normalViewPr>
  <p:slideViewPr>
    <p:cSldViewPr snapToGrid="0">
      <p:cViewPr>
        <p:scale>
          <a:sx n="30" d="100"/>
          <a:sy n="30" d="100"/>
        </p:scale>
        <p:origin x="256" y="16"/>
      </p:cViewPr>
      <p:guideLst>
        <p:guide orient="horz" pos="13481"/>
        <p:guide pos="95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666D5-5C76-4D9F-AC04-9BDF846AEE0F}" type="datetimeFigureOut">
              <a:rPr kumimoji="1" lang="ja-JP" altLang="en-US" smtClean="0"/>
              <a:t>2016/7/13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15D9-8791-44C3-A468-FA7506AA1E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3764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666D5-5C76-4D9F-AC04-9BDF846AEE0F}" type="datetimeFigureOut">
              <a:rPr kumimoji="1" lang="ja-JP" altLang="en-US" smtClean="0"/>
              <a:t>2016/7/13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15D9-8791-44C3-A468-FA7506AA1E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2047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666D5-5C76-4D9F-AC04-9BDF846AEE0F}" type="datetimeFigureOut">
              <a:rPr kumimoji="1" lang="ja-JP" altLang="en-US" smtClean="0"/>
              <a:t>2016/7/13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15D9-8791-44C3-A468-FA7506AA1E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2885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666D5-5C76-4D9F-AC04-9BDF846AEE0F}" type="datetimeFigureOut">
              <a:rPr kumimoji="1" lang="ja-JP" altLang="en-US" smtClean="0"/>
              <a:t>2016/7/13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15D9-8791-44C3-A468-FA7506AA1E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136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666D5-5C76-4D9F-AC04-9BDF846AEE0F}" type="datetimeFigureOut">
              <a:rPr kumimoji="1" lang="ja-JP" altLang="en-US" smtClean="0"/>
              <a:t>2016/7/13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15D9-8791-44C3-A468-FA7506AA1E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5547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666D5-5C76-4D9F-AC04-9BDF846AEE0F}" type="datetimeFigureOut">
              <a:rPr kumimoji="1" lang="ja-JP" altLang="en-US" smtClean="0"/>
              <a:t>2016/7/13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15D9-8791-44C3-A468-FA7506AA1E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0680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666D5-5C76-4D9F-AC04-9BDF846AEE0F}" type="datetimeFigureOut">
              <a:rPr kumimoji="1" lang="ja-JP" altLang="en-US" smtClean="0"/>
              <a:t>2016/7/13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15D9-8791-44C3-A468-FA7506AA1E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2149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666D5-5C76-4D9F-AC04-9BDF846AEE0F}" type="datetimeFigureOut">
              <a:rPr kumimoji="1" lang="ja-JP" altLang="en-US" smtClean="0"/>
              <a:t>2016/7/13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15D9-8791-44C3-A468-FA7506AA1E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235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666D5-5C76-4D9F-AC04-9BDF846AEE0F}" type="datetimeFigureOut">
              <a:rPr kumimoji="1" lang="ja-JP" altLang="en-US" smtClean="0"/>
              <a:t>2016/7/13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15D9-8791-44C3-A468-FA7506AA1E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977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666D5-5C76-4D9F-AC04-9BDF846AEE0F}" type="datetimeFigureOut">
              <a:rPr kumimoji="1" lang="ja-JP" altLang="en-US" smtClean="0"/>
              <a:t>2016/7/13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15D9-8791-44C3-A468-FA7506AA1E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400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666D5-5C76-4D9F-AC04-9BDF846AEE0F}" type="datetimeFigureOut">
              <a:rPr kumimoji="1" lang="ja-JP" altLang="en-US" smtClean="0"/>
              <a:t>2016/7/13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B15D9-8791-44C3-A468-FA7506AA1E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258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666D5-5C76-4D9F-AC04-9BDF846AEE0F}" type="datetimeFigureOut">
              <a:rPr kumimoji="1" lang="ja-JP" altLang="en-US" smtClean="0"/>
              <a:t>2016/7/13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B15D9-8791-44C3-A468-FA7506AA1E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8661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kumimoji="1"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kumimoji="1"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27903" y="2428590"/>
            <a:ext cx="30275213" cy="3240000"/>
          </a:xfrm>
          <a:prstGeom prst="rect">
            <a:avLst/>
          </a:prstGeom>
          <a:solidFill>
            <a:srgbClr val="164A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9161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2859429" y="9279869"/>
            <a:ext cx="24612163" cy="3710046"/>
          </a:xfrm>
        </p:spPr>
        <p:txBody>
          <a:bodyPr>
            <a:normAutofit/>
          </a:bodyPr>
          <a:lstStyle/>
          <a:p>
            <a:r>
              <a:rPr lang="en-US" altLang="ja-JP" sz="8900" dirty="0">
                <a:latin typeface="+mn-lt"/>
              </a:rPr>
              <a:t>The name of university</a:t>
            </a:r>
            <a:br>
              <a:rPr lang="en-US" altLang="ja-JP" sz="8900" dirty="0">
                <a:latin typeface="+mn-lt"/>
              </a:rPr>
            </a:br>
            <a:r>
              <a:rPr lang="ja-JP" altLang="en-US" sz="10699" dirty="0"/>
              <a:t> </a:t>
            </a:r>
            <a:r>
              <a:rPr lang="ja-JP" altLang="en-US" sz="4400" dirty="0"/>
              <a:t>文字の種類、大きさ、記述方法自由です。タイトルの下に記載してください。</a:t>
            </a:r>
            <a:endParaRPr kumimoji="1" lang="ja-JP" altLang="en-US" sz="4400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2830731" y="14024425"/>
            <a:ext cx="24612163" cy="27158594"/>
          </a:xfrm>
        </p:spPr>
        <p:txBody>
          <a:bodyPr/>
          <a:lstStyle/>
          <a:p>
            <a:r>
              <a:rPr kumimoji="1" lang="ja-JP" altLang="en-US" sz="4000" dirty="0" smtClean="0"/>
              <a:t>他の部分の記述は自由です。</a:t>
            </a:r>
            <a:endParaRPr kumimoji="1" lang="en-US" altLang="ja-JP" sz="4000" dirty="0" smtClean="0"/>
          </a:p>
          <a:p>
            <a:r>
              <a:rPr lang="en-US" altLang="ja-JP" sz="4000" dirty="0" smtClean="0"/>
              <a:t>PPT</a:t>
            </a:r>
            <a:r>
              <a:rPr lang="ja-JP" altLang="en-US" sz="4000" dirty="0" smtClean="0"/>
              <a:t>で</a:t>
            </a:r>
            <a:r>
              <a:rPr lang="en-US" altLang="ja-JP" sz="4000" dirty="0" smtClean="0"/>
              <a:t>A0</a:t>
            </a:r>
            <a:r>
              <a:rPr lang="ja-JP" altLang="en-US" sz="4000" dirty="0" smtClean="0"/>
              <a:t>判にセットするには、「デザイン」</a:t>
            </a:r>
            <a:r>
              <a:rPr lang="en-US" altLang="ja-JP" sz="4000" dirty="0" smtClean="0"/>
              <a:t> </a:t>
            </a:r>
            <a:r>
              <a:rPr lang="en-US" altLang="ja-JP" sz="4000" dirty="0"/>
              <a:t>- </a:t>
            </a:r>
            <a:r>
              <a:rPr lang="ja-JP" altLang="en-US" sz="4000" dirty="0" smtClean="0"/>
              <a:t>「スライドのサイズ」</a:t>
            </a:r>
            <a:r>
              <a:rPr lang="en-US" altLang="ja-JP" sz="4000" dirty="0" smtClean="0"/>
              <a:t> </a:t>
            </a:r>
            <a:r>
              <a:rPr lang="en-US" altLang="ja-JP" sz="4000" dirty="0"/>
              <a:t>- </a:t>
            </a:r>
            <a:r>
              <a:rPr lang="ja-JP" altLang="en-US" sz="4000" dirty="0" smtClean="0"/>
              <a:t>「ユーザ設定のスライドのサイズ」を</a:t>
            </a:r>
            <a:r>
              <a:rPr lang="en-US" altLang="ja-JP" sz="4000" dirty="0" smtClean="0"/>
              <a:t/>
            </a:r>
            <a:br>
              <a:rPr lang="en-US" altLang="ja-JP" sz="4000" dirty="0" smtClean="0"/>
            </a:br>
            <a:r>
              <a:rPr lang="ja-JP" altLang="en-US" sz="4000" dirty="0" smtClean="0"/>
              <a:t>選択し、</a:t>
            </a:r>
            <a:r>
              <a:rPr lang="en-US" altLang="ja-JP" sz="4000" dirty="0" smtClean="0"/>
              <a:t>A0</a:t>
            </a:r>
            <a:r>
              <a:rPr lang="ja-JP" altLang="en-US" sz="4000" dirty="0" smtClean="0"/>
              <a:t>判サイズ</a:t>
            </a:r>
            <a:r>
              <a:rPr lang="ja-JP" altLang="en-US" sz="4000" dirty="0"/>
              <a:t>縦長型</a:t>
            </a:r>
            <a:r>
              <a:rPr lang="en-US" altLang="ja-JP" sz="4000" dirty="0"/>
              <a:t>[ 84.1cm×118.9cm ]</a:t>
            </a:r>
            <a:r>
              <a:rPr lang="ja-JP" altLang="en-US" sz="4000" dirty="0" smtClean="0"/>
              <a:t>に合わせます。印刷余白を残したい</a:t>
            </a:r>
            <a:r>
              <a:rPr lang="en-US" altLang="ja-JP" sz="4000" dirty="0" smtClean="0"/>
              <a:t>(</a:t>
            </a:r>
            <a:r>
              <a:rPr lang="ja-JP" altLang="en-US" sz="4000" dirty="0" smtClean="0"/>
              <a:t>あるいは印刷機の設定で余白が必要</a:t>
            </a:r>
            <a:r>
              <a:rPr lang="en-US" altLang="ja-JP" sz="4000" dirty="0" smtClean="0"/>
              <a:t>)</a:t>
            </a:r>
            <a:r>
              <a:rPr lang="ja-JP" altLang="en-US" sz="4000" dirty="0" smtClean="0"/>
              <a:t>な場合にはそれよりすこし小さくします。</a:t>
            </a:r>
            <a:endParaRPr lang="en-US" altLang="ja-JP" sz="4000" dirty="0" smtClean="0"/>
          </a:p>
          <a:p>
            <a:endParaRPr kumimoji="1" lang="en-US" altLang="ja-JP" sz="4000" dirty="0" smtClean="0"/>
          </a:p>
          <a:p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425698" y="1244576"/>
            <a:ext cx="9749797" cy="6410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566" dirty="0"/>
              <a:t>The</a:t>
            </a:r>
            <a:r>
              <a:rPr lang="ja-JP" altLang="en-US" sz="3566" dirty="0"/>
              <a:t> </a:t>
            </a:r>
            <a:r>
              <a:rPr lang="en-US" altLang="ja-JP" sz="3566" dirty="0"/>
              <a:t>4th</a:t>
            </a:r>
            <a:r>
              <a:rPr lang="ja-JP" altLang="en-US" sz="3566" dirty="0"/>
              <a:t> </a:t>
            </a:r>
            <a:r>
              <a:rPr lang="en-US" altLang="ja-JP" sz="3566" dirty="0"/>
              <a:t>International</a:t>
            </a:r>
            <a:r>
              <a:rPr lang="ja-JP" altLang="en-US" sz="3566" dirty="0"/>
              <a:t> </a:t>
            </a:r>
            <a:r>
              <a:rPr lang="en-US" altLang="ja-JP" sz="3566" dirty="0"/>
              <a:t>Conference</a:t>
            </a:r>
            <a:r>
              <a:rPr lang="ja-JP" altLang="en-US" sz="3566" dirty="0"/>
              <a:t> </a:t>
            </a:r>
            <a:r>
              <a:rPr lang="en-US" altLang="ja-JP" sz="3566" dirty="0"/>
              <a:t>of</a:t>
            </a:r>
            <a:r>
              <a:rPr lang="ja-JP" altLang="en-US" sz="3566" dirty="0"/>
              <a:t> </a:t>
            </a:r>
            <a:r>
              <a:rPr lang="en-US" altLang="ja-JP" sz="3566" dirty="0"/>
              <a:t>Serviceology</a:t>
            </a:r>
            <a:endParaRPr lang="ja-JP" altLang="en-US" sz="3566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51231" y="2776512"/>
            <a:ext cx="29771162" cy="3926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000" dirty="0">
                <a:solidFill>
                  <a:schemeClr val="bg1"/>
                </a:solidFill>
                <a:ea typeface="Arial Unicode MS" panose="020B0604020202020204" pitchFamily="50" charset="-128"/>
                <a:cs typeface="Arial" panose="020B0604020202020204" pitchFamily="34" charset="0"/>
              </a:rPr>
              <a:t>The Title of </a:t>
            </a:r>
            <a:r>
              <a:rPr lang="en-US" altLang="ja-JP" sz="8000" dirty="0" smtClean="0">
                <a:solidFill>
                  <a:schemeClr val="bg1"/>
                </a:solidFill>
                <a:ea typeface="Arial Unicode MS" panose="020B0604020202020204" pitchFamily="50" charset="-128"/>
                <a:cs typeface="Arial" panose="020B0604020202020204" pitchFamily="34" charset="0"/>
              </a:rPr>
              <a:t>S3FIRE </a:t>
            </a:r>
            <a:r>
              <a:rPr lang="en-US" altLang="ja-JP" sz="8000" dirty="0">
                <a:solidFill>
                  <a:schemeClr val="bg1"/>
                </a:solidFill>
                <a:ea typeface="Arial Unicode MS" panose="020B0604020202020204" pitchFamily="50" charset="-128"/>
                <a:cs typeface="Arial" panose="020B0604020202020204" pitchFamily="34" charset="0"/>
              </a:rPr>
              <a:t>Project </a:t>
            </a:r>
            <a:br>
              <a:rPr lang="en-US" altLang="ja-JP" sz="8000" dirty="0">
                <a:solidFill>
                  <a:schemeClr val="bg1"/>
                </a:solidFill>
                <a:ea typeface="Arial Unicode MS" panose="020B0604020202020204" pitchFamily="50" charset="-128"/>
                <a:cs typeface="Arial" panose="020B0604020202020204" pitchFamily="34" charset="0"/>
              </a:rPr>
            </a:br>
            <a:r>
              <a:rPr lang="en-US" altLang="ja-JP" sz="8000" dirty="0">
                <a:solidFill>
                  <a:schemeClr val="bg1"/>
                </a:solidFill>
                <a:ea typeface="Arial Unicode MS" panose="020B0604020202020204" pitchFamily="50" charset="-128"/>
                <a:cs typeface="Arial" panose="020B0604020202020204" pitchFamily="34" charset="0"/>
              </a:rPr>
              <a:t>- </a:t>
            </a:r>
            <a:r>
              <a:rPr lang="en-US" altLang="ja-JP" sz="8000" dirty="0" smtClean="0">
                <a:solidFill>
                  <a:schemeClr val="bg1"/>
                </a:solidFill>
                <a:ea typeface="Arial Unicode MS" panose="020B0604020202020204" pitchFamily="50" charset="-128"/>
                <a:cs typeface="Arial" panose="020B0604020202020204" pitchFamily="34" charset="0"/>
              </a:rPr>
              <a:t>subtitles if necessary -  </a:t>
            </a:r>
            <a:endParaRPr lang="en-US" altLang="ja-JP" sz="8000" dirty="0">
              <a:solidFill>
                <a:schemeClr val="bg1"/>
              </a:solidFill>
              <a:ea typeface="Arial Unicode MS" panose="020B0604020202020204" pitchFamily="50" charset="-128"/>
              <a:cs typeface="Arial" panose="020B0604020202020204" pitchFamily="34" charset="0"/>
            </a:endParaRPr>
          </a:p>
          <a:p>
            <a:pPr algn="ctr"/>
            <a:r>
              <a:rPr lang="en-US" altLang="ja-JP" sz="8000" dirty="0">
                <a:solidFill>
                  <a:srgbClr val="FF0000"/>
                </a:solidFill>
                <a:cs typeface="Arial" panose="020B0604020202020204" pitchFamily="34" charset="0"/>
              </a:rPr>
              <a:t>(Font Calibri, 80 Pt, Centered, Max 2 lines)</a:t>
            </a:r>
            <a:endParaRPr lang="ja-JP" altLang="en-US" sz="8000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81138" y="607891"/>
            <a:ext cx="5344407" cy="1336102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6035" y="631027"/>
            <a:ext cx="2425852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02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187</TotalTime>
  <Words>53</Words>
  <Application>Microsoft Office PowerPoint</Application>
  <PresentationFormat>ユーザー設定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Arial Unicode MS</vt:lpstr>
      <vt:lpstr>ＭＳ Ｐゴシック</vt:lpstr>
      <vt:lpstr>Arial</vt:lpstr>
      <vt:lpstr>Calibri</vt:lpstr>
      <vt:lpstr>Calibri Light</vt:lpstr>
      <vt:lpstr>Office テーマ</vt:lpstr>
      <vt:lpstr>The name of university  文字の種類、大きさ、記述方法自由です。タイトルの下に記載してください。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arai-t</dc:creator>
  <cp:lastModifiedBy>arai-t</cp:lastModifiedBy>
  <cp:revision>17</cp:revision>
  <dcterms:created xsi:type="dcterms:W3CDTF">2016-06-14T14:54:39Z</dcterms:created>
  <dcterms:modified xsi:type="dcterms:W3CDTF">2016-07-13T09:37:24Z</dcterms:modified>
</cp:coreProperties>
</file>