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0275213" cy="42803763"/>
  <p:notesSz cx="6858000" cy="9144000"/>
  <p:defaultTextStyle>
    <a:defPPr>
      <a:defRPr lang="ja-JP"/>
    </a:defPPr>
    <a:lvl1pPr marL="0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C0"/>
    <a:srgbClr val="F8F8F8"/>
    <a:srgbClr val="987143"/>
    <a:srgbClr val="027EBC"/>
    <a:srgbClr val="B4C4C4"/>
    <a:srgbClr val="66FFFF"/>
    <a:srgbClr val="007A5A"/>
    <a:srgbClr val="00B075"/>
    <a:srgbClr val="66FFCC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6" autoAdjust="0"/>
    <p:restoredTop sz="94660"/>
  </p:normalViewPr>
  <p:slideViewPr>
    <p:cSldViewPr snapToGrid="0">
      <p:cViewPr varScale="1">
        <p:scale>
          <a:sx n="12" d="100"/>
          <a:sy n="12" d="100"/>
        </p:scale>
        <p:origin x="1976" y="92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76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04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88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54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68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14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3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97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40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25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6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2250869"/>
            <a:ext cx="30275213" cy="3240000"/>
          </a:xfrm>
          <a:prstGeom prst="rect">
            <a:avLst/>
          </a:prstGeom>
          <a:solidFill>
            <a:srgbClr val="987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161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19021" y="6628201"/>
            <a:ext cx="27460086" cy="3710046"/>
          </a:xfrm>
        </p:spPr>
        <p:txBody>
          <a:bodyPr>
            <a:noAutofit/>
          </a:bodyPr>
          <a:lstStyle/>
          <a:p>
            <a:r>
              <a:rPr lang="en-US" altLang="ja-JP" sz="8000" dirty="0">
                <a:latin typeface="+mn-lt"/>
              </a:rPr>
              <a:t>The name of organization </a:t>
            </a:r>
            <a:r>
              <a:rPr lang="ja-JP" altLang="en-US" sz="8000" dirty="0"/>
              <a:t>受賞団体名</a:t>
            </a:r>
            <a:r>
              <a:rPr lang="en-US" altLang="ja-JP" sz="8000" dirty="0"/>
              <a:t/>
            </a:r>
            <a:br>
              <a:rPr lang="en-US" altLang="ja-JP" sz="8000" dirty="0"/>
            </a:br>
            <a:r>
              <a:rPr lang="ja-JP" altLang="en-US" sz="7356" dirty="0"/>
              <a:t> </a:t>
            </a:r>
            <a:r>
              <a:rPr lang="ja-JP" altLang="en-US" sz="4000" dirty="0"/>
              <a:t>文字の種類、大きさ、記述方法自由です。タイトルの下に記載してください。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859429" y="13918099"/>
            <a:ext cx="24612163" cy="27158594"/>
          </a:xfrm>
        </p:spPr>
        <p:txBody>
          <a:bodyPr/>
          <a:lstStyle/>
          <a:p>
            <a:r>
              <a:rPr kumimoji="1" lang="ja-JP" altLang="en-US" sz="4000" dirty="0" smtClean="0"/>
              <a:t>他の部分の記述は自由です。</a:t>
            </a:r>
            <a:endParaRPr kumimoji="1" lang="en-US" altLang="ja-JP" sz="4000" dirty="0" smtClean="0"/>
          </a:p>
          <a:p>
            <a:r>
              <a:rPr lang="en-US" altLang="ja-JP" sz="4000" dirty="0"/>
              <a:t>PPT</a:t>
            </a:r>
            <a:r>
              <a:rPr lang="ja-JP" altLang="en-US" sz="4000" dirty="0"/>
              <a:t>で</a:t>
            </a:r>
            <a:r>
              <a:rPr lang="en-US" altLang="ja-JP" sz="4000" dirty="0"/>
              <a:t>A0</a:t>
            </a:r>
            <a:r>
              <a:rPr lang="ja-JP" altLang="en-US" sz="4000" dirty="0"/>
              <a:t>判にセットするには、「デザイン」</a:t>
            </a:r>
            <a:r>
              <a:rPr lang="en-US" altLang="ja-JP" sz="4000" dirty="0"/>
              <a:t> - </a:t>
            </a:r>
            <a:r>
              <a:rPr lang="ja-JP" altLang="en-US" sz="4000" dirty="0"/>
              <a:t>「スライドのサイズ」</a:t>
            </a:r>
            <a:r>
              <a:rPr lang="en-US" altLang="ja-JP" sz="4000" dirty="0"/>
              <a:t> - </a:t>
            </a:r>
            <a:r>
              <a:rPr lang="ja-JP" altLang="en-US" sz="4000" dirty="0"/>
              <a:t>「ユーザ設定のスライドのサイズ」を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ja-JP" altLang="en-US" sz="4000" dirty="0"/>
              <a:t>選択し、</a:t>
            </a:r>
            <a:r>
              <a:rPr lang="en-US" altLang="ja-JP" sz="4000" dirty="0"/>
              <a:t>A0</a:t>
            </a:r>
            <a:r>
              <a:rPr lang="ja-JP" altLang="en-US" sz="4000" dirty="0"/>
              <a:t>判サイズ縦長型</a:t>
            </a:r>
            <a:r>
              <a:rPr lang="en-US" altLang="ja-JP" sz="4000" dirty="0"/>
              <a:t>[ 84.1cm×118.9cm ]</a:t>
            </a:r>
            <a:r>
              <a:rPr lang="ja-JP" altLang="en-US" sz="4000" dirty="0"/>
              <a:t>に合わせます。印刷余白を残したい</a:t>
            </a:r>
            <a:r>
              <a:rPr lang="en-US" altLang="ja-JP" sz="4000" dirty="0"/>
              <a:t>(</a:t>
            </a:r>
            <a:r>
              <a:rPr lang="ja-JP" altLang="en-US" sz="4000" dirty="0"/>
              <a:t>あるいは印刷機の設定で余白が必要</a:t>
            </a:r>
            <a:r>
              <a:rPr lang="en-US" altLang="ja-JP" sz="4000" dirty="0"/>
              <a:t>)</a:t>
            </a:r>
            <a:r>
              <a:rPr lang="ja-JP" altLang="en-US" sz="4000" dirty="0"/>
              <a:t>な場合にはそれよりすこし小さくします。</a:t>
            </a:r>
            <a:endParaRPr lang="en-US" altLang="ja-JP" sz="4000" dirty="0"/>
          </a:p>
          <a:p>
            <a:endParaRPr kumimoji="1" lang="en-US" altLang="ja-JP" sz="4000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77821" y="589419"/>
            <a:ext cx="10271217" cy="1189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566" dirty="0"/>
              <a:t>The</a:t>
            </a:r>
            <a:r>
              <a:rPr lang="ja-JP" altLang="en-US" sz="3566" dirty="0"/>
              <a:t> </a:t>
            </a:r>
            <a:r>
              <a:rPr lang="en-US" altLang="ja-JP" sz="3566" dirty="0"/>
              <a:t>1</a:t>
            </a:r>
            <a:r>
              <a:rPr lang="en-US" altLang="ja-JP" sz="3566" baseline="30000" dirty="0"/>
              <a:t>st</a:t>
            </a:r>
            <a:r>
              <a:rPr lang="ja-JP" altLang="en-US" sz="3566" dirty="0"/>
              <a:t> </a:t>
            </a:r>
            <a:r>
              <a:rPr lang="en-US" altLang="ja-JP" sz="3566" dirty="0"/>
              <a:t>Nihon</a:t>
            </a:r>
            <a:r>
              <a:rPr lang="ja-JP" altLang="en-US" sz="3566" dirty="0"/>
              <a:t> </a:t>
            </a:r>
            <a:r>
              <a:rPr lang="en-US" altLang="ja-JP" sz="3566" dirty="0"/>
              <a:t>Service</a:t>
            </a:r>
            <a:r>
              <a:rPr lang="ja-JP" altLang="en-US" sz="3566" dirty="0"/>
              <a:t> </a:t>
            </a:r>
            <a:r>
              <a:rPr lang="en-US" altLang="ja-JP" sz="3566" dirty="0"/>
              <a:t>Award</a:t>
            </a:r>
          </a:p>
          <a:p>
            <a:pPr algn="ctr"/>
            <a:r>
              <a:rPr lang="en-US" altLang="ja-JP" sz="3566" dirty="0"/>
              <a:t>The 4</a:t>
            </a:r>
            <a:r>
              <a:rPr lang="en-US" altLang="ja-JP" sz="3566" baseline="30000" dirty="0"/>
              <a:t>th</a:t>
            </a:r>
            <a:r>
              <a:rPr lang="en-US" altLang="ja-JP" sz="3566" dirty="0"/>
              <a:t> International Conference of Serviceology</a:t>
            </a:r>
            <a:endParaRPr lang="ja-JP" altLang="en-US" sz="3566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1507" y="2644314"/>
            <a:ext cx="294096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The</a:t>
            </a:r>
            <a:r>
              <a:rPr lang="ja-JP" altLang="en-US" sz="8000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8000" dirty="0" smtClean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Title</a:t>
            </a:r>
            <a:r>
              <a:rPr lang="ja-JP" altLang="en-US" sz="8000" dirty="0" smtClean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8000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of</a:t>
            </a:r>
            <a:r>
              <a:rPr lang="ja-JP" altLang="en-US" sz="8000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8000" dirty="0" smtClean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Awarded</a:t>
            </a:r>
            <a:r>
              <a:rPr lang="ja-JP" altLang="en-US" sz="8000" dirty="0" smtClean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8000" dirty="0" smtClean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Service </a:t>
            </a:r>
          </a:p>
          <a:p>
            <a:pPr algn="ctr"/>
            <a:r>
              <a:rPr lang="en-US" altLang="ja-JP" sz="8000" dirty="0" smtClean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– sub title if necessary </a:t>
            </a:r>
            <a:r>
              <a:rPr lang="en-US" altLang="ja-JP" sz="8916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/>
            </a:r>
            <a:br>
              <a:rPr lang="en-US" altLang="ja-JP" sz="8916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</a:br>
            <a:r>
              <a:rPr lang="en-US" altLang="ja-JP" sz="8000" dirty="0">
                <a:solidFill>
                  <a:srgbClr val="FF0000"/>
                </a:solidFill>
                <a:cs typeface="Arial" panose="020B0604020202020204" pitchFamily="34" charset="0"/>
              </a:rPr>
              <a:t>(Font Calibri, 80 Pt, </a:t>
            </a:r>
            <a:r>
              <a:rPr lang="en-US" altLang="ja-JP" sz="8000" dirty="0" smtClean="0">
                <a:solidFill>
                  <a:srgbClr val="FF0000"/>
                </a:solidFill>
                <a:cs typeface="Arial" panose="020B0604020202020204" pitchFamily="34" charset="0"/>
              </a:rPr>
              <a:t>Centered, Max 2 lines)</a:t>
            </a:r>
            <a:endParaRPr lang="ja-JP" altLang="en-US" sz="80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66832" y="93627"/>
            <a:ext cx="6049296" cy="214624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6666" y="589419"/>
            <a:ext cx="4770435" cy="119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65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Calibri Light</vt:lpstr>
      <vt:lpstr>Office テーマ</vt:lpstr>
      <vt:lpstr>The name of organization 受賞団体名  文字の種類、大きさ、記述方法自由です。タイトルの下に記載してください。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arai-t</dc:creator>
  <cp:lastModifiedBy>arai-t</cp:lastModifiedBy>
  <cp:revision>15</cp:revision>
  <dcterms:created xsi:type="dcterms:W3CDTF">2016-06-14T14:54:39Z</dcterms:created>
  <dcterms:modified xsi:type="dcterms:W3CDTF">2016-07-13T09:24:21Z</dcterms:modified>
</cp:coreProperties>
</file>